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ill Sans" panose="020B0604020202020204" charset="0"/>
      <p:regular r:id="rId9"/>
      <p:bold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Sorts Mill Goudy" panose="020B0604020202020204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pCJJ6VHFDR/wS7mh2TAJ4PzD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6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audio at .39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sz="2400" i="1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4156000" y="-530299"/>
            <a:ext cx="3918098" cy="94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40"/>
              <a:buChar char="•"/>
              <a:defRPr sz="3200"/>
            </a:lvl1pPr>
            <a:lvl2pPr marL="914400" lvl="1" indent="-3530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60"/>
              <a:buChar char="•"/>
              <a:defRPr sz="2800"/>
            </a:lvl2pPr>
            <a:lvl3pPr marL="1371600" lvl="2" indent="-33528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Sorts Mill Goudy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2400" i="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909758" y="2057400"/>
            <a:ext cx="5031521" cy="41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6265408" y="2057401"/>
            <a:ext cx="5016834" cy="411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sz="2400" b="1" i="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sz="36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drive.google.com/file/d/1bYB9szNOj6wYk1ZtL_JWqQtdX6-t-z60/view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ysconstance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drive.google.com/file/d/1bYB9szNOj6wYk1ZtL_JWqQtdX6-t-z60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862818" y="685801"/>
            <a:ext cx="3057379" cy="304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ts Mill Goudy"/>
              <a:buNone/>
            </a:pPr>
            <a:r>
              <a:rPr lang="en-US" sz="2800">
                <a:solidFill>
                  <a:schemeClr val="lt2"/>
                </a:solidFill>
              </a:rPr>
              <a:t>SOUTH CAROLINA COUNCIL OF EXCEPTIONAL CHILDREN (CEC)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928468" y="4114800"/>
            <a:ext cx="299172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</a:pPr>
            <a:r>
              <a:rPr lang="en-US" sz="1700" dirty="0">
                <a:solidFill>
                  <a:schemeClr val="lt1"/>
                </a:solidFill>
              </a:rPr>
              <a:t>SCCEC Chapter/Subdivision VIP Award Criteria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</a:pPr>
            <a:r>
              <a:rPr lang="en-US" sz="1700" dirty="0">
                <a:solidFill>
                  <a:schemeClr val="lt1"/>
                </a:solidFill>
              </a:rPr>
              <a:t>LTI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</a:pPr>
            <a:r>
              <a:rPr lang="en-US" sz="1700" dirty="0">
                <a:solidFill>
                  <a:schemeClr val="lt1"/>
                </a:solidFill>
              </a:rPr>
              <a:t>August 15, 2021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</a:pPr>
            <a:r>
              <a:rPr lang="en-US" sz="1700" dirty="0">
                <a:solidFill>
                  <a:schemeClr val="lt1"/>
                </a:solidFill>
              </a:rPr>
              <a:t>Constance Y. Mays,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90"/>
              <a:buNone/>
            </a:pPr>
            <a:r>
              <a:rPr lang="en-US" sz="1700" dirty="0">
                <a:solidFill>
                  <a:schemeClr val="lt1"/>
                </a:solidFill>
              </a:rPr>
              <a:t>Past President</a:t>
            </a:r>
            <a:endParaRPr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r="-1" b="257"/>
          <a:stretch/>
        </p:blipFill>
        <p:spPr>
          <a:xfrm>
            <a:off x="5410200" y="1718942"/>
            <a:ext cx="6096000" cy="342011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410200" y="2117434"/>
            <a:ext cx="6096000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2021-2022</a:t>
            </a: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             SCCEC Chapter/Subdivision VIP Award Criteria </a:t>
            </a: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VIP Awards will be announced at the 2021 LTI and will be awarded at the 2021-2022 SCCEC Conference. This award is given to Presidents who meet the following criteria: </a:t>
            </a: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title="SCCEC LTI 2020 Chapter/Subdivision VIP Award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3600" y="5296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</a:pPr>
            <a:r>
              <a:rPr lang="en-US"/>
              <a:t>V.I.P. Award Criteria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5029200" y="987424"/>
            <a:ext cx="7162800" cy="497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7"/>
              <a:buNone/>
            </a:pPr>
            <a:endParaRPr sz="161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27"/>
              <a:buChar char="•"/>
            </a:pPr>
            <a:r>
              <a:rPr lang="en-US" sz="161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Have delegate(s) registered for the SCCEC Representative Assembly. Due January 15, 2022. Delegates register with</a:t>
            </a:r>
            <a:r>
              <a:rPr lang="en-US" sz="161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Katie Mark</a:t>
            </a:r>
            <a:r>
              <a:rPr lang="en-US" sz="161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610" b="0" i="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10" b="0" i="0" u="sng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kmark@hcacs.net</a:t>
            </a:r>
            <a:endParaRPr sz="1610" b="0" dirty="0"/>
          </a:p>
          <a:p>
            <a:pPr marL="228600" lvl="0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27"/>
              <a:buChar char="•"/>
            </a:pPr>
            <a:r>
              <a:rPr lang="en-US" sz="161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Submit officers’ names and email addresses for the following year (2021-2022) by July 1, 2022. Officer names may be emailed to </a:t>
            </a:r>
            <a:r>
              <a:rPr lang="en-US" sz="161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Constance Mays</a:t>
            </a:r>
            <a:r>
              <a:rPr lang="en-US" sz="161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10" b="0" i="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maysconstance@gmail.com</a:t>
            </a:r>
            <a:endParaRPr sz="1610" b="0" dirty="0"/>
          </a:p>
          <a:p>
            <a:pPr marL="228600" lvl="0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27"/>
              <a:buChar char="•"/>
            </a:pPr>
            <a:r>
              <a:rPr lang="en-US" sz="161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7. Submit a completed annual report by July 1, 2022. Annual reports may be emailed to Beth </a:t>
            </a:r>
            <a:r>
              <a:rPr lang="en-US" sz="161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Tuten</a:t>
            </a:r>
            <a:r>
              <a:rPr lang="en-US" sz="161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btuten@lexington4.net</a:t>
            </a:r>
            <a:endParaRPr sz="1610" b="0" dirty="0"/>
          </a:p>
          <a:p>
            <a:pPr marL="228600" lvl="0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27"/>
              <a:buChar char="•"/>
            </a:pPr>
            <a:r>
              <a:rPr lang="en-US" sz="161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8. Submit at least one nominee for a SCCEC Award. Award nominations are due by December 15, 2021. </a:t>
            </a:r>
            <a:r>
              <a:rPr lang="en-US" sz="161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Lisa Halter</a:t>
            </a:r>
            <a:r>
              <a:rPr lang="en-US" sz="161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will keep a listing of all nominees and nominators. </a:t>
            </a:r>
            <a:endParaRPr sz="1610" b="0" dirty="0"/>
          </a:p>
          <a:p>
            <a:pPr marL="228600" lvl="0" indent="-2286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27"/>
              <a:buChar char="•"/>
            </a:pPr>
            <a:r>
              <a:rPr lang="en-US" sz="161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Note: All criteria must be met to be eligible for award</a:t>
            </a:r>
            <a:endParaRPr sz="1610" b="0" dirty="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</a:pPr>
            <a:br>
              <a:rPr lang="en-US" sz="2240" dirty="0"/>
            </a:br>
            <a:br>
              <a:rPr lang="en-US" sz="2240" dirty="0"/>
            </a:br>
            <a:endParaRPr sz="2240" b="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</a:pPr>
            <a:br>
              <a:rPr lang="en-US" sz="2240" dirty="0"/>
            </a:br>
            <a:endParaRPr sz="224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2"/>
              <a:buNone/>
            </a:pPr>
            <a:r>
              <a:rPr lang="en-US" sz="136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1.Assist in the development of the chapter/subdivision planning document for the year. Due September 30, 2021. These may be brought to the SCCEC Board Meeting or may be emailed to </a:t>
            </a:r>
            <a:r>
              <a:rPr lang="en-US" sz="136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Constance Mays</a:t>
            </a:r>
            <a:r>
              <a:rPr lang="en-US" sz="136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en-US" sz="136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maysconstance@gmail.com</a:t>
            </a:r>
            <a:endParaRPr sz="1360" b="0" dirty="0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52"/>
              <a:buNone/>
            </a:pPr>
            <a:r>
              <a:rPr lang="en-US" sz="136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Call a minimum of four executive meetings per year. Due June 30, 2022. Meeting agendas and minutes may be emailed to </a:t>
            </a:r>
            <a:r>
              <a:rPr lang="en-US" sz="136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Constance Mays</a:t>
            </a:r>
            <a:r>
              <a:rPr lang="en-US" sz="136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6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maysconstance@gmail.com</a:t>
            </a:r>
            <a:endParaRPr sz="1360" b="0" dirty="0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52"/>
              <a:buNone/>
            </a:pPr>
            <a:r>
              <a:rPr lang="en-US" sz="136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Arrange for your Chapter/Subdivision to be represented at all SCCEC Executive Board Meetings. Rosters maintained by Corresponding Secretary, </a:t>
            </a:r>
            <a:r>
              <a:rPr lang="en-US" sz="136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Lisa Halter</a:t>
            </a:r>
            <a:r>
              <a:rPr lang="en-US" sz="136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1360" b="0" dirty="0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52"/>
              <a:buNone/>
            </a:pPr>
            <a:r>
              <a:rPr lang="en-US" sz="136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Submit at least two articles to The Palmetto (online newsletter). Articles due Aug. 21, Oct.  24,  Feb. 27 and Apr. 24. Articles may be emailed to </a:t>
            </a:r>
            <a:r>
              <a:rPr lang="en-US" sz="136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Matt Collier, mcollier@lander.edu</a:t>
            </a:r>
            <a:r>
              <a:rPr lang="en-US" sz="136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60" b="0" dirty="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952"/>
              <a:buNone/>
            </a:pPr>
            <a:endParaRPr sz="1360" dirty="0"/>
          </a:p>
        </p:txBody>
      </p:sp>
      <p:pic>
        <p:nvPicPr>
          <p:cNvPr id="99" name="Google Shape;99;p2" title="SCCEC LTI 2020 Chapter/Subdivision VIP Award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611587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title="SCCEC LTI 2020 Chapter/Subdivision VIP Award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6115877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rgbClr val="000000"/>
      </a:dk1>
      <a:lt1>
        <a:srgbClr val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Gill Sans</vt:lpstr>
      <vt:lpstr>Arial</vt:lpstr>
      <vt:lpstr>Calibri</vt:lpstr>
      <vt:lpstr>Sorts Mill Goudy</vt:lpstr>
      <vt:lpstr>Roboto</vt:lpstr>
      <vt:lpstr>ClassicFrameVTI</vt:lpstr>
      <vt:lpstr>SOUTH CAROLINA COUNCIL OF EXCEPTIONAL CHILDREN (CEC)</vt:lpstr>
      <vt:lpstr>V.I.P. Award Criteria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 COUNCIL OF EXCEPTIONAL CHILDREN (CEC)</dc:title>
  <dc:creator>Constance Mays</dc:creator>
  <cp:lastModifiedBy>Kofi Eshun</cp:lastModifiedBy>
  <cp:revision>1</cp:revision>
  <dcterms:created xsi:type="dcterms:W3CDTF">2020-08-09T17:56:37Z</dcterms:created>
  <dcterms:modified xsi:type="dcterms:W3CDTF">2021-09-30T18:15:53Z</dcterms:modified>
</cp:coreProperties>
</file>